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8" r:id="rId5"/>
    <p:sldId id="262" r:id="rId6"/>
    <p:sldId id="259" r:id="rId7"/>
    <p:sldId id="280" r:id="rId8"/>
    <p:sldId id="260" r:id="rId9"/>
    <p:sldId id="261" r:id="rId10"/>
    <p:sldId id="263" r:id="rId11"/>
    <p:sldId id="264" r:id="rId12"/>
    <p:sldId id="281" r:id="rId13"/>
    <p:sldId id="265" r:id="rId14"/>
    <p:sldId id="266" r:id="rId15"/>
    <p:sldId id="267" r:id="rId16"/>
    <p:sldId id="268" r:id="rId17"/>
    <p:sldId id="270" r:id="rId18"/>
    <p:sldId id="269" r:id="rId19"/>
    <p:sldId id="279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B123-449F-482C-BB5F-6F2919967C3A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BECFB-4EB3-493D-9CA1-EAA92985341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Dersimiz.com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BECFB-4EB3-493D-9CA1-EAA92985341F}" type="slidenum">
              <a:rPr lang="tr-TR" smtClean="0"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dersimiz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357322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İMAM HATİPLİ</a:t>
            </a:r>
            <a:br>
              <a:rPr lang="tr-TR" b="1" dirty="0"/>
            </a:br>
            <a:r>
              <a:rPr lang="tr-TR" b="1" dirty="0"/>
              <a:t>OLMAK BİLİNCİ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428760"/>
          </a:xfrm>
        </p:spPr>
        <p:txBody>
          <a:bodyPr>
            <a:normAutofit/>
          </a:bodyPr>
          <a:lstStyle/>
          <a:p>
            <a:r>
              <a:rPr lang="tr-TR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HAZIRLAYAN:</a:t>
            </a:r>
          </a:p>
          <a:p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FERİDUN ESER</a:t>
            </a:r>
          </a:p>
          <a:p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GEYVE ANADOLU İMAM HATİP LİSESİ</a:t>
            </a:r>
          </a:p>
        </p:txBody>
      </p:sp>
      <p:pic>
        <p:nvPicPr>
          <p:cNvPr id="7170" name="Picture 2" descr="C:\Users\aidata\Desktop\Müslim-Pro-Ezan-Namaz-Vakti-Apk-indir-Müslim-Pro-Ezan-Namaz-Vakti-Apk-full-Müslim-Pro-Ezan-Namaz-Vakti-Apk-download-Müslim-Pro-Ezan-Namaz-Vakti-Apk-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85736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/>
          </a:bodyPr>
          <a:lstStyle/>
          <a:p>
            <a:r>
              <a:rPr lang="tr-TR" sz="4000" b="1" dirty="0"/>
              <a:t>İMAM HATİPLİ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r>
              <a:rPr lang="tr-TR" b="1" dirty="0"/>
              <a:t>ÜMMETİN ÖZÜ VE ÖNCÜSÜDÜR,</a:t>
            </a:r>
          </a:p>
          <a:p>
            <a:r>
              <a:rPr lang="tr-TR" b="1" dirty="0"/>
              <a:t>İSLAM’IN TEMSİLCİSİDİR,</a:t>
            </a:r>
          </a:p>
          <a:p>
            <a:r>
              <a:rPr lang="tr-TR" b="1" dirty="0"/>
              <a:t>İYİ (ÖRNEK) BİR MÜSLÜMANDIR.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İMAM HATİPLİ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“OKU”</a:t>
            </a:r>
            <a:r>
              <a:rPr lang="tr-TR" b="1" dirty="0"/>
              <a:t>MAYI SEVER</a:t>
            </a:r>
          </a:p>
          <a:p>
            <a:r>
              <a:rPr lang="tr-TR" b="1" dirty="0"/>
              <a:t>ÇOKÇA OKUR.</a:t>
            </a:r>
          </a:p>
          <a:p>
            <a:r>
              <a:rPr lang="tr-TR" b="1" dirty="0"/>
              <a:t>ÇÜNKÜ İSLAM’IN İLK EMRİ. </a:t>
            </a:r>
            <a:r>
              <a:rPr lang="tr-TR" b="1" dirty="0">
                <a:solidFill>
                  <a:schemeClr val="bg1"/>
                </a:solidFill>
              </a:rPr>
              <a:t>“OKU”</a:t>
            </a:r>
            <a:r>
              <a:rPr lang="tr-TR" b="1" dirty="0"/>
              <a:t>DUR.</a:t>
            </a:r>
          </a:p>
        </p:txBody>
      </p:sp>
      <p:pic>
        <p:nvPicPr>
          <p:cNvPr id="3076" name="Picture 4" descr="C:\Users\aidata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143380"/>
            <a:ext cx="5572164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 descr="C:\Users\aidata\Desktop\ik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14393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İMAM HATİPLİ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b="1" dirty="0"/>
              <a:t>HER AN VE HER YERDE, </a:t>
            </a:r>
          </a:p>
          <a:p>
            <a:pPr algn="ctr">
              <a:buNone/>
            </a:pPr>
            <a:r>
              <a:rPr lang="tr-TR" b="1" dirty="0"/>
              <a:t>  MELEKLER TARAFINDAN İZLENDİĞİNİ BİLİR.</a:t>
            </a:r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/>
          </a:p>
          <a:p>
            <a:pPr algn="ctr"/>
            <a:r>
              <a:rPr lang="tr-TR" b="1" dirty="0"/>
              <a:t>UFAK VEYA BÜYÜK </a:t>
            </a:r>
          </a:p>
          <a:p>
            <a:pPr algn="ctr">
              <a:buNone/>
            </a:pPr>
            <a:r>
              <a:rPr lang="tr-TR" b="1" dirty="0"/>
              <a:t>YAPTIĞIMIZ VE SÖYLEDİĞİMİZ HERŞEY </a:t>
            </a:r>
          </a:p>
          <a:p>
            <a:pPr algn="ctr">
              <a:buNone/>
            </a:pPr>
            <a:r>
              <a:rPr lang="tr-TR" b="1" dirty="0"/>
              <a:t>KAYIT EDİLMEKTEDİR.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tr-TR" sz="4000" b="1" dirty="0"/>
              <a:t>İMAM HATİPLİ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tr-TR" b="1" dirty="0"/>
              <a:t>İYİLİK, DOĞRULUK, DÜRÜSTLÜK ADINA, </a:t>
            </a:r>
          </a:p>
          <a:p>
            <a:endParaRPr lang="tr-TR" b="1" dirty="0"/>
          </a:p>
          <a:p>
            <a:pPr algn="ctr"/>
            <a:r>
              <a:rPr lang="tr-TR" b="1" dirty="0"/>
              <a:t>ALLAH RIZASI İÇİN YAŞAR.</a:t>
            </a:r>
          </a:p>
          <a:p>
            <a:pPr algn="ctr"/>
            <a:r>
              <a:rPr lang="tr-TR" b="1" dirty="0"/>
              <a:t>ALLAH İÇİN SEVER.</a:t>
            </a:r>
          </a:p>
          <a:p>
            <a:pPr algn="ctr"/>
            <a:r>
              <a:rPr lang="tr-TR" b="1" dirty="0"/>
              <a:t>ALLAH İÇİN KIZAR.</a:t>
            </a:r>
          </a:p>
          <a:p>
            <a:endParaRPr lang="tr-TR" b="1" dirty="0"/>
          </a:p>
          <a:p>
            <a:r>
              <a:rPr lang="tr-TR" b="1" dirty="0"/>
              <a:t>ALLAH RIZASINI GÖZETİR.</a:t>
            </a:r>
          </a:p>
        </p:txBody>
      </p:sp>
      <p:pic>
        <p:nvPicPr>
          <p:cNvPr id="1026" name="Picture 2" descr="C:\Users\aidata\Desktop\indir_1_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286256"/>
            <a:ext cx="350046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İMAM HATİPLİ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b="1" dirty="0"/>
              <a:t>HEVA VE HEVESİNE,</a:t>
            </a:r>
          </a:p>
          <a:p>
            <a:pPr algn="ctr"/>
            <a:r>
              <a:rPr lang="tr-TR" b="1" dirty="0"/>
              <a:t>NEFSİNE, </a:t>
            </a:r>
          </a:p>
          <a:p>
            <a:pPr algn="ctr"/>
            <a:r>
              <a:rPr lang="tr-TR" b="1" dirty="0"/>
              <a:t>KEYFİNE UYMAZ.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>
                <a:solidFill>
                  <a:schemeClr val="bg1"/>
                </a:solidFill>
              </a:rPr>
              <a:t>İMAM HATİPLİ, ŞEYTANA UYMAZ.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İMAM HATİPLİ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BOŞA GEÇİRECEK VAKTİ YOKTUR.</a:t>
            </a:r>
          </a:p>
          <a:p>
            <a:pPr>
              <a:buNone/>
            </a:pPr>
            <a:endParaRPr lang="tr-TR" b="1" dirty="0"/>
          </a:p>
          <a:p>
            <a:r>
              <a:rPr lang="tr-TR" b="1" dirty="0"/>
              <a:t>VAKTİNİ FAYDALI İŞLERLE DEĞERLENDİRİR.</a:t>
            </a:r>
          </a:p>
        </p:txBody>
      </p:sp>
      <p:pic>
        <p:nvPicPr>
          <p:cNvPr id="2050" name="Picture 2" descr="C:\Users\aidata\Desktop\resiz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357562"/>
            <a:ext cx="4071966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 fontScale="90000"/>
          </a:bodyPr>
          <a:lstStyle/>
          <a:p>
            <a:br>
              <a:rPr lang="tr-TR" b="1" dirty="0"/>
            </a:br>
            <a:r>
              <a:rPr lang="tr-TR" b="1" dirty="0"/>
              <a:t>HZ. MUHAMMED BUYURUYOR Kİ: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algn="ctr"/>
            <a:r>
              <a:rPr lang="tr-TR" b="1" dirty="0"/>
              <a:t>“İNSANLARIN EN HAYIRLISI, </a:t>
            </a:r>
          </a:p>
          <a:p>
            <a:pPr algn="ctr">
              <a:buNone/>
            </a:pPr>
            <a:r>
              <a:rPr lang="tr-TR" b="1" dirty="0"/>
              <a:t>İNSANLARA EN FAYDALI OLANIDIR.”</a:t>
            </a:r>
          </a:p>
        </p:txBody>
      </p:sp>
      <p:pic>
        <p:nvPicPr>
          <p:cNvPr id="3074" name="Picture 2" descr="C:\Users\aidata\Desktop\B0n53OzIUAEkO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14620"/>
            <a:ext cx="3838575" cy="3838575"/>
          </a:xfrm>
          <a:prstGeom prst="rect">
            <a:avLst/>
          </a:prstGeom>
          <a:noFill/>
        </p:spPr>
      </p:pic>
      <p:pic>
        <p:nvPicPr>
          <p:cNvPr id="4" name="Picture 2" descr="C:\Sitelerin Takibi\Dersimiz.com\2016-2017 Yüklemeleri\dersimiz.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6237312"/>
            <a:ext cx="1809750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İMAM HATİPLİ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b="1" dirty="0"/>
              <a:t>NAZİK,</a:t>
            </a:r>
          </a:p>
          <a:p>
            <a:pPr algn="ctr"/>
            <a:r>
              <a:rPr lang="tr-TR" b="1" dirty="0"/>
              <a:t>KİBAR, </a:t>
            </a:r>
          </a:p>
          <a:p>
            <a:pPr algn="ctr"/>
            <a:r>
              <a:rPr lang="tr-TR" b="1" dirty="0"/>
              <a:t>TEMİZ VE </a:t>
            </a:r>
          </a:p>
          <a:p>
            <a:pPr algn="ctr"/>
            <a:r>
              <a:rPr lang="tr-TR" b="1" dirty="0"/>
              <a:t>ÇALIŞKANDIR.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00132"/>
          </a:xfrm>
        </p:spPr>
        <p:txBody>
          <a:bodyPr>
            <a:normAutofit/>
          </a:bodyPr>
          <a:lstStyle/>
          <a:p>
            <a:r>
              <a:rPr lang="tr-TR" sz="4000" b="1" dirty="0"/>
              <a:t>HZ. MUHAMMED BUYURUYOR Kİ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143404"/>
          </a:xfrm>
        </p:spPr>
        <p:txBody>
          <a:bodyPr/>
          <a:lstStyle/>
          <a:p>
            <a:pPr algn="ctr"/>
            <a:endParaRPr lang="tr-TR" b="1" dirty="0"/>
          </a:p>
          <a:p>
            <a:pPr algn="ctr"/>
            <a:r>
              <a:rPr lang="tr-TR" b="1" dirty="0"/>
              <a:t>“İSLAM, GÜZEL AHLAKTIR.”</a:t>
            </a:r>
          </a:p>
          <a:p>
            <a:pPr algn="ctr">
              <a:buNone/>
            </a:pPr>
            <a:endParaRPr lang="tr-TR" b="1" dirty="0"/>
          </a:p>
          <a:p>
            <a:pPr algn="ctr"/>
            <a:r>
              <a:rPr lang="tr-TR" b="1" dirty="0"/>
              <a:t>“TEMİZLİK, İMANDANDIR.”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tr-TR" sz="4000" b="1" dirty="0"/>
              <a:t>İMAM HATİPLİ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ÖRNEK ALDIĞI KİŞİ, HZ. MUHAMMED’DİR.</a:t>
            </a:r>
          </a:p>
          <a:p>
            <a:endParaRPr lang="tr-TR" b="1" dirty="0"/>
          </a:p>
          <a:p>
            <a:pPr>
              <a:buNone/>
            </a:pPr>
            <a:endParaRPr lang="tr-TR" b="1" dirty="0"/>
          </a:p>
          <a:p>
            <a:pPr>
              <a:buNone/>
            </a:pPr>
            <a:endParaRPr lang="tr-TR" b="1" dirty="0"/>
          </a:p>
          <a:p>
            <a:pPr>
              <a:buNone/>
            </a:pPr>
            <a:endParaRPr lang="tr-TR" b="1" dirty="0"/>
          </a:p>
          <a:p>
            <a:pPr>
              <a:buNone/>
            </a:pPr>
            <a:endParaRPr lang="tr-TR" b="1" dirty="0"/>
          </a:p>
          <a:p>
            <a:pPr>
              <a:buNone/>
            </a:pPr>
            <a:endParaRPr lang="tr-TR" b="1" dirty="0"/>
          </a:p>
          <a:p>
            <a:r>
              <a:rPr lang="tr-TR" b="1" dirty="0"/>
              <a:t>HZ. MUHAMMED’İN SÜNNETİNİ (YAŞAM TARZINI) BİLİR, ONA UYGUN YAŞAR.</a:t>
            </a:r>
          </a:p>
          <a:p>
            <a:pPr>
              <a:buNone/>
            </a:pPr>
            <a:endParaRPr lang="tr-TR" b="1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Picture 2" descr="C:\Users\aidata\Desktop\yildizlar-da-hz-muhammedin-gelisini-alkislami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28802"/>
            <a:ext cx="5334000" cy="2762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71570"/>
          </a:xfrm>
        </p:spPr>
        <p:txBody>
          <a:bodyPr>
            <a:normAutofit/>
          </a:bodyPr>
          <a:lstStyle/>
          <a:p>
            <a:r>
              <a:rPr lang="tr-TR" sz="4000" b="1" dirty="0"/>
              <a:t>HZ. MUHAMMED BUYURUYOR Kİ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00307"/>
            <a:ext cx="8229600" cy="2643206"/>
          </a:xfrm>
        </p:spPr>
        <p:txBody>
          <a:bodyPr/>
          <a:lstStyle/>
          <a:p>
            <a:pPr algn="ctr">
              <a:buNone/>
            </a:pPr>
            <a:endParaRPr lang="tr-TR" b="1" dirty="0"/>
          </a:p>
          <a:p>
            <a:pPr algn="ctr"/>
            <a:r>
              <a:rPr lang="tr-TR" b="1" dirty="0"/>
              <a:t>“İNSANLARIN EN HAYIRLISI, </a:t>
            </a:r>
          </a:p>
          <a:p>
            <a:pPr algn="ctr">
              <a:buNone/>
            </a:pPr>
            <a:r>
              <a:rPr lang="tr-TR" b="1" dirty="0"/>
              <a:t>AİLESİNE İYİ DAVRANANDIR.”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tr-TR" sz="4000" b="1" dirty="0"/>
              <a:t>İMAM HATİPLİ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r>
              <a:rPr lang="tr-TR" b="1" dirty="0"/>
              <a:t>NAMAZLARINI AKSATMADAN KILAR.</a:t>
            </a:r>
          </a:p>
          <a:p>
            <a:endParaRPr lang="tr-TR" b="1" dirty="0"/>
          </a:p>
          <a:p>
            <a:r>
              <a:rPr lang="tr-TR" b="1" dirty="0"/>
              <a:t>NAMAZ SEVDALISIDIR.</a:t>
            </a:r>
          </a:p>
        </p:txBody>
      </p:sp>
      <p:pic>
        <p:nvPicPr>
          <p:cNvPr id="4098" name="Picture 2" descr="C:\Users\aidata\Desktop\namaz-ay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357562"/>
            <a:ext cx="6357982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tr-TR" sz="4000" b="1" dirty="0"/>
              <a:t>İMAM HATİPLİ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r>
              <a:rPr lang="tr-TR" b="1" dirty="0"/>
              <a:t>NAMAZLARINI CEMAATLE KILMAYA GAYRET EDER.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algn="ctr"/>
            <a:r>
              <a:rPr lang="tr-TR" b="1" dirty="0"/>
              <a:t>HZ. MUHAMMED, </a:t>
            </a:r>
          </a:p>
          <a:p>
            <a:pPr algn="ctr">
              <a:buNone/>
            </a:pPr>
            <a:r>
              <a:rPr lang="tr-TR" b="1" dirty="0"/>
              <a:t>SAVAŞTA BİLE NAMAZI TERK ETMEMİŞTİR.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122" name="Picture 2" descr="C:\Users\aidata\Desktop\nam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85992"/>
            <a:ext cx="4762500" cy="240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İMAM HATİPLİ BİLİR Kİ,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tr-TR" b="1" dirty="0"/>
              <a:t>MÜSLÜMANIN, İMANDAN SONRA HESABA ÇEKİLECEĞİ İLK AMELİ, NAMAZDIR.</a:t>
            </a:r>
          </a:p>
        </p:txBody>
      </p:sp>
      <p:pic>
        <p:nvPicPr>
          <p:cNvPr id="6146" name="Picture 2" descr="C:\Users\aidat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429000"/>
            <a:ext cx="3071834" cy="1828801"/>
          </a:xfrm>
          <a:prstGeom prst="rect">
            <a:avLst/>
          </a:prstGeom>
          <a:noFill/>
        </p:spPr>
      </p:pic>
      <p:pic>
        <p:nvPicPr>
          <p:cNvPr id="6147" name="Picture 3" descr="C:\Users\aidata\Desktop\5 vakit nam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14620"/>
            <a:ext cx="4429156" cy="3714776"/>
          </a:xfrm>
          <a:prstGeom prst="rect">
            <a:avLst/>
          </a:prstGeom>
          <a:noFill/>
        </p:spPr>
      </p:pic>
      <p:pic>
        <p:nvPicPr>
          <p:cNvPr id="4098" name="Picture 2" descr="C:\Sitelerin Takibi\Dersimiz.com\2016-2017 Yüklemeleri\dersimiz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65304"/>
            <a:ext cx="1449710" cy="267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tr-TR" sz="4000" b="1" dirty="0"/>
              <a:t>İMAM HATİPLİ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ctr"/>
            <a:r>
              <a:rPr lang="tr-TR" b="1" dirty="0"/>
              <a:t>İÇKİ,</a:t>
            </a:r>
          </a:p>
          <a:p>
            <a:pPr algn="ctr"/>
            <a:r>
              <a:rPr lang="tr-TR" b="1" dirty="0"/>
              <a:t>KUMAR VE BENZERİ</a:t>
            </a:r>
          </a:p>
          <a:p>
            <a:pPr algn="ctr"/>
            <a:r>
              <a:rPr lang="tr-TR" b="1" dirty="0"/>
              <a:t>KÖTÜLÜKLERE YANAŞMAZ.</a:t>
            </a:r>
          </a:p>
        </p:txBody>
      </p:sp>
      <p:pic>
        <p:nvPicPr>
          <p:cNvPr id="8195" name="Picture 3" descr="C:\Users\aidata\Desktop\slide_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357562"/>
            <a:ext cx="7500990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8"/>
          </a:xfrm>
        </p:spPr>
        <p:txBody>
          <a:bodyPr>
            <a:normAutofit/>
          </a:bodyPr>
          <a:lstStyle/>
          <a:p>
            <a:r>
              <a:rPr lang="tr-TR" sz="4000" b="1" dirty="0"/>
              <a:t>HZ. MUHAMMED BUYURUYOR Kİ: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 algn="ctr"/>
            <a:r>
              <a:rPr lang="tr-TR" b="1" dirty="0"/>
              <a:t>İÇKİ KÖTÜLÜKLERİN ANASIDIR.</a:t>
            </a:r>
          </a:p>
          <a:p>
            <a:endParaRPr lang="tr-TR" b="1" dirty="0"/>
          </a:p>
          <a:p>
            <a:pPr algn="ctr"/>
            <a:r>
              <a:rPr lang="tr-TR" b="1" dirty="0"/>
              <a:t>ÇOĞU HARAM OLAN ŞEYİN, </a:t>
            </a:r>
          </a:p>
          <a:p>
            <a:pPr algn="ctr">
              <a:buNone/>
            </a:pPr>
            <a:r>
              <a:rPr lang="tr-TR" b="1" dirty="0"/>
              <a:t>AZI DA HARAMDIR.</a:t>
            </a:r>
          </a:p>
          <a:p>
            <a:pPr algn="ctr">
              <a:buNone/>
            </a:pPr>
            <a:endParaRPr lang="tr-TR" b="1" dirty="0"/>
          </a:p>
          <a:p>
            <a:pPr algn="ctr">
              <a:buNone/>
            </a:pPr>
            <a:r>
              <a:rPr lang="tr-TR" b="1" dirty="0">
                <a:solidFill>
                  <a:schemeClr val="bg1"/>
                </a:solidFill>
              </a:rPr>
              <a:t>“HARAM”DAN UZAK DUR!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 fontScale="90000"/>
          </a:bodyPr>
          <a:lstStyle/>
          <a:p>
            <a:br>
              <a:rPr lang="tr-TR" b="1" dirty="0"/>
            </a:br>
            <a:r>
              <a:rPr lang="tr-TR" b="1" dirty="0"/>
              <a:t>İMAM HATİPLİ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/>
          <a:lstStyle/>
          <a:p>
            <a:pPr algn="ctr">
              <a:buNone/>
            </a:pPr>
            <a:endParaRPr lang="tr-TR" b="1" dirty="0"/>
          </a:p>
          <a:p>
            <a:pPr algn="ctr">
              <a:buNone/>
            </a:pPr>
            <a:r>
              <a:rPr lang="tr-TR" b="1" dirty="0"/>
              <a:t>MÜSLÜMANCA YAŞAMA DERDİNDEDİR.</a:t>
            </a:r>
          </a:p>
          <a:p>
            <a:pPr algn="ctr">
              <a:buNone/>
            </a:pPr>
            <a:endParaRPr lang="tr-TR" b="1" dirty="0"/>
          </a:p>
          <a:p>
            <a:pPr algn="ctr">
              <a:buNone/>
            </a:pPr>
            <a:endParaRPr lang="tr-TR" b="1" dirty="0"/>
          </a:p>
          <a:p>
            <a:pPr algn="ctr">
              <a:buNone/>
            </a:pPr>
            <a:endParaRPr lang="tr-TR" b="1" dirty="0"/>
          </a:p>
          <a:p>
            <a:pPr algn="ctr">
              <a:buNone/>
            </a:pPr>
            <a:endParaRPr lang="tr-TR" b="1" dirty="0"/>
          </a:p>
          <a:p>
            <a:pPr algn="ctr">
              <a:buNone/>
            </a:pPr>
            <a:endParaRPr lang="tr-TR" b="1" dirty="0"/>
          </a:p>
          <a:p>
            <a:pPr algn="ctr">
              <a:buNone/>
            </a:pPr>
            <a:r>
              <a:rPr lang="tr-TR" b="1" dirty="0"/>
              <a:t>İMAM HATİPLİ OMAK AYRICALIKTIR.</a:t>
            </a:r>
          </a:p>
          <a:p>
            <a:pPr algn="ctr">
              <a:buNone/>
            </a:pPr>
            <a:endParaRPr lang="tr-TR" b="1" dirty="0"/>
          </a:p>
        </p:txBody>
      </p:sp>
      <p:pic>
        <p:nvPicPr>
          <p:cNvPr id="9218" name="Picture 2" descr="C:\Users\aidata\Desktop\Müslim-Pro-Ezan-Namaz-Vakti-Apk-indir-Müslim-Pro-Ezan-Namaz-Vakti-Apk-full-Müslim-Pro-Ezan-Namaz-Vakti-Apk-download-Müslim-Pro-Ezan-Namaz-Vakti-Apk-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35743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tr-TR" sz="4000" b="1" dirty="0"/>
              <a:t>İMAM HATİPLİ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tr-TR" b="1" dirty="0"/>
              <a:t>İMAM HATİPLİ, PEYGAMBER SEVDALISIDIR.</a:t>
            </a:r>
          </a:p>
          <a:p>
            <a:pPr>
              <a:buNone/>
            </a:pPr>
            <a:endParaRPr lang="tr-TR" b="1" dirty="0"/>
          </a:p>
          <a:p>
            <a:pPr>
              <a:buNone/>
            </a:pPr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r>
              <a:rPr lang="tr-TR" b="1" dirty="0"/>
              <a:t>HZ. MUHAMMED’İ SEVER VE SEVDİRİR.</a:t>
            </a:r>
          </a:p>
          <a:p>
            <a:endParaRPr lang="tr-TR" b="1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Picture 4" descr="C:\Users\aidata\Desktop\Hz_Muhammed_kal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00240"/>
            <a:ext cx="3786214" cy="2943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KUR’AN-I KERİM’DE BUYURULUR Kİ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“ALLAH RESULÜNDE SİZİN İÇİN GÜZEL ÖRNEKLER VARDIR.”</a:t>
            </a:r>
          </a:p>
          <a:p>
            <a:pPr>
              <a:buNone/>
            </a:pPr>
            <a:r>
              <a:rPr lang="tr-TR" b="1" dirty="0"/>
              <a:t>    (AHZAB – 21)</a:t>
            </a:r>
          </a:p>
        </p:txBody>
      </p:sp>
      <p:pic>
        <p:nvPicPr>
          <p:cNvPr id="3074" name="Picture 2" descr="C:\Users\aidata\Desktop\kuran-c4b1-ker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000372"/>
            <a:ext cx="4829175" cy="320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HZ. MUHAMMED BUYURUYOR Kİ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“BENİM SÜNNETİMDEN YÜZ ÇEVİREN BENDEN DEĞİLDİR.”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tr-TR" sz="4000" b="1" dirty="0"/>
              <a:t>İMAM HATİPLİ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/>
          <a:lstStyle/>
          <a:p>
            <a:r>
              <a:rPr lang="tr-TR" b="1" dirty="0"/>
              <a:t>TEMEL (BAŞUCU) KİTABI, KUR’AN-I KERİM’DİR.</a:t>
            </a:r>
          </a:p>
          <a:p>
            <a:endParaRPr lang="tr-TR" b="1" dirty="0"/>
          </a:p>
          <a:p>
            <a:r>
              <a:rPr lang="tr-TR" b="1" dirty="0"/>
              <a:t>KUR’AN-I KERİM’İN NE ANLATTIĞINI ÖĞRENİR, BİLİR.</a:t>
            </a:r>
          </a:p>
        </p:txBody>
      </p:sp>
      <p:pic>
        <p:nvPicPr>
          <p:cNvPr id="2052" name="Picture 4" descr="C:\Users\aidata\Desktop\kuran-ı-kerim-kuran-resm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429000"/>
            <a:ext cx="4286280" cy="2976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aidata\Desktop\962da55af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6072230"/>
          </a:xfrm>
          <a:prstGeom prst="rect">
            <a:avLst/>
          </a:prstGeom>
          <a:noFill/>
        </p:spPr>
      </p:pic>
      <p:pic>
        <p:nvPicPr>
          <p:cNvPr id="2050" name="Picture 2" descr="C:\Sitelerin Takibi\Dersimiz.com\2016-2017 Yüklemeleri\dersimiz.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809750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tr-TR" sz="4000" b="1" dirty="0"/>
              <a:t>İMAM HATİPLİ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/>
          <a:lstStyle/>
          <a:p>
            <a:r>
              <a:rPr lang="tr-TR" b="1" dirty="0"/>
              <a:t>KUR’AN-I KERİM’E SAYGILIDIR.</a:t>
            </a:r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r>
              <a:rPr lang="tr-TR" b="1" dirty="0"/>
              <a:t>KUR’AN’I SEVER, SEVEREK OKUR.</a:t>
            </a:r>
          </a:p>
          <a:p>
            <a:pPr>
              <a:buNone/>
            </a:pPr>
            <a:endParaRPr lang="tr-TR" b="1" dirty="0"/>
          </a:p>
          <a:p>
            <a:pPr>
              <a:buNone/>
            </a:pPr>
            <a:endParaRPr lang="tr-TR" b="1" dirty="0"/>
          </a:p>
          <a:p>
            <a:pPr>
              <a:buNone/>
            </a:pPr>
            <a:endParaRPr lang="tr-TR" dirty="0"/>
          </a:p>
        </p:txBody>
      </p:sp>
      <p:pic>
        <p:nvPicPr>
          <p:cNvPr id="4" name="Picture 2" descr="C:\Users\aidata\Desktop\k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00240"/>
            <a:ext cx="5572164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500198"/>
          </a:xfrm>
        </p:spPr>
        <p:txBody>
          <a:bodyPr>
            <a:normAutofit fontScale="90000"/>
          </a:bodyPr>
          <a:lstStyle/>
          <a:p>
            <a:br>
              <a:rPr lang="tr-TR" b="1" dirty="0"/>
            </a:br>
            <a:br>
              <a:rPr lang="tr-TR" b="1" dirty="0"/>
            </a:br>
            <a:r>
              <a:rPr lang="tr-TR" b="1" dirty="0"/>
              <a:t>HZ. MUHAMMED BUYURUYOR Kİ: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098" name="Picture 2" descr="C:\Users\aidata\Desktop\kuran-had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7429552" cy="176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395</Words>
  <Application>Microsoft Office PowerPoint</Application>
  <PresentationFormat>Ekran Gösterisi (4:3)</PresentationFormat>
  <Paragraphs>134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9" baseType="lpstr">
      <vt:lpstr>Arial</vt:lpstr>
      <vt:lpstr>Calibri</vt:lpstr>
      <vt:lpstr>Ofis Teması</vt:lpstr>
      <vt:lpstr>İMAM HATİPLİ OLMAK BİLİNCİ</vt:lpstr>
      <vt:lpstr>İMAM HATİPLİ</vt:lpstr>
      <vt:lpstr>İMAM HATİPLİ</vt:lpstr>
      <vt:lpstr>KUR’AN-I KERİM’DE BUYURULUR Kİ</vt:lpstr>
      <vt:lpstr>HZ. MUHAMMED BUYURUYOR Kİ</vt:lpstr>
      <vt:lpstr>İMAM HATİPLİ</vt:lpstr>
      <vt:lpstr>PowerPoint Sunusu</vt:lpstr>
      <vt:lpstr>İMAM HATİPLİ</vt:lpstr>
      <vt:lpstr>  HZ. MUHAMMED BUYURUYOR Kİ: </vt:lpstr>
      <vt:lpstr>İMAM HATİPLİ</vt:lpstr>
      <vt:lpstr>İMAM HATİPLİ</vt:lpstr>
      <vt:lpstr>PowerPoint Sunusu</vt:lpstr>
      <vt:lpstr>İMAM HATİPLİ</vt:lpstr>
      <vt:lpstr>İMAM HATİPLİ</vt:lpstr>
      <vt:lpstr>İMAM HATİPLİ</vt:lpstr>
      <vt:lpstr>İMAM HATİPLİ</vt:lpstr>
      <vt:lpstr> HZ. MUHAMMED BUYURUYOR Kİ: </vt:lpstr>
      <vt:lpstr>İMAM HATİPLİ</vt:lpstr>
      <vt:lpstr>HZ. MUHAMMED BUYURUYOR Kİ</vt:lpstr>
      <vt:lpstr>HZ. MUHAMMED BUYURUYOR Kİ</vt:lpstr>
      <vt:lpstr>İMAM HATİPLİ</vt:lpstr>
      <vt:lpstr>İMAM HATİPLİ</vt:lpstr>
      <vt:lpstr>İMAM HATİPLİ BİLİR Kİ,</vt:lpstr>
      <vt:lpstr>İMAM HATİPLİ</vt:lpstr>
      <vt:lpstr>HZ. MUHAMMED BUYURUYOR Kİ:</vt:lpstr>
      <vt:lpstr> İMAM HATİPLİ </vt:lpstr>
    </vt:vector>
  </TitlesOfParts>
  <Manager>dersimiz.com</Manager>
  <Company>dersimiz.com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İMAM HATİPLİ OLMAK BİLİNCİ</dc:title>
  <dc:subject>dersimiz.com</dc:subject>
  <dc:creator>dersimiz.com</dc:creator>
  <cp:keywords>dersimiz.com</cp:keywords>
  <dc:description>dersimiz.com</dc:description>
  <cp:lastModifiedBy>dell</cp:lastModifiedBy>
  <cp:revision>46</cp:revision>
  <dcterms:created xsi:type="dcterms:W3CDTF">2016-07-13T15:31:21Z</dcterms:created>
  <dcterms:modified xsi:type="dcterms:W3CDTF">2020-02-01T19:27:01Z</dcterms:modified>
  <cp:category>dersimiz.com</cp:category>
</cp:coreProperties>
</file>